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6e53544ae6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6e53544ae6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6e53544ae6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6e53544ae6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6e53544ae6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6e53544ae6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6e53544ae6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6e53544ae6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formations.forumongles.fr" TargetMode="External"/><Relationship Id="rId4" Type="http://schemas.openxmlformats.org/officeDocument/2006/relationships/hyperlink" Target="https://www.forumongles.fr/viewtopic.php?f=11&amp;t=22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service-public.fr/" TargetMode="External"/><Relationship Id="rId4" Type="http://schemas.openxmlformats.org/officeDocument/2006/relationships/hyperlink" Target="https://www.forumongles.fr/viewtopic.php?f=14&amp;t=268"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forumongles.fr/viewtopic.php?f=10&amp;t=562&amp;p=1895" TargetMode="External"/><Relationship Id="rId4" Type="http://schemas.openxmlformats.org/officeDocument/2006/relationships/hyperlink" Target="https://www.forumongles.fr/viewtopic.php?f=10&amp;t=618&amp;p=2052" TargetMode="External"/><Relationship Id="rId5" Type="http://schemas.openxmlformats.org/officeDocument/2006/relationships/hyperlink" Target="https://www.forumongles.fr/viewtopic.php?f=10&amp;t=561" TargetMode="External"/><Relationship Id="rId6" Type="http://schemas.openxmlformats.org/officeDocument/2006/relationships/hyperlink" Target="https://www.forumongles.fr/8-methodes-pour-avoir-des-clientes-quand-tu-es-prothesiste-ongulaire.pdf" TargetMode="External"/><Relationship Id="rId7" Type="http://schemas.openxmlformats.org/officeDocument/2006/relationships/hyperlink" Target="https://annuaire.forumongles.fr"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forumongles.fr/viewforum.php?f=12" TargetMode="External"/><Relationship Id="rId4" Type="http://schemas.openxmlformats.org/officeDocument/2006/relationships/hyperlink" Target="https://www.forumongles.fr"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fr"/>
              <a:t>Comment devenir prothésiste ongulaire ?</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fr"/>
              <a:t>Un guide offert par ForumOngles.fr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fr"/>
              <a:t>Etape 1</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fr" sz="1200">
                <a:solidFill>
                  <a:schemeClr val="dk1"/>
                </a:solidFill>
              </a:rPr>
              <a:t>Faire une formation prothésiste ongulaire soit</a:t>
            </a:r>
            <a:endParaRPr sz="1200">
              <a:solidFill>
                <a:schemeClr val="dk1"/>
              </a:solidFill>
            </a:endParaRPr>
          </a:p>
          <a:p>
            <a:pPr indent="0" lvl="0" marL="0" rtl="0" algn="l">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fr" sz="1200">
                <a:solidFill>
                  <a:schemeClr val="dk1"/>
                </a:solidFill>
              </a:rPr>
              <a:t>- une formation avec une formatrice (trouvez votre formation prothésiste ongulaire dans votre département grâce à l'annuaire gratuit qui recense les formations </a:t>
            </a:r>
            <a:r>
              <a:rPr lang="fr" sz="1200" u="sng">
                <a:solidFill>
                  <a:srgbClr val="1155CC"/>
                </a:solidFill>
                <a:hlinkClick r:id="rId3"/>
              </a:rPr>
              <a:t>https://formations.forumongles.fr</a:t>
            </a:r>
            <a:r>
              <a:rPr lang="fr" sz="1200">
                <a:solidFill>
                  <a:schemeClr val="dk1"/>
                </a:solidFill>
              </a:rPr>
              <a:t> )</a:t>
            </a:r>
            <a:endParaRPr sz="1200">
              <a:solidFill>
                <a:schemeClr val="dk1"/>
              </a:solidFill>
            </a:endParaRPr>
          </a:p>
          <a:p>
            <a:pPr indent="0" lvl="0" marL="0" rtl="0" algn="l">
              <a:spcBef>
                <a:spcPts val="0"/>
              </a:spcBef>
              <a:spcAft>
                <a:spcPts val="0"/>
              </a:spcAft>
              <a:buClr>
                <a:schemeClr val="dk1"/>
              </a:buClr>
              <a:buSzPts val="1100"/>
              <a:buFont typeface="Arial"/>
              <a:buNone/>
            </a:pPr>
            <a:r>
              <a:rPr lang="fr" sz="1200">
                <a:solidFill>
                  <a:schemeClr val="dk1"/>
                </a:solidFill>
              </a:rPr>
              <a:t>- une formation gratuite en regardant les vidéos sur internet (se former soi-même)</a:t>
            </a:r>
            <a:endParaRPr sz="1200">
              <a:solidFill>
                <a:schemeClr val="dk1"/>
              </a:solidFill>
            </a:endParaRPr>
          </a:p>
          <a:p>
            <a:pPr indent="0" lvl="0" marL="0" rtl="0" algn="l">
              <a:spcBef>
                <a:spcPts val="0"/>
              </a:spcBef>
              <a:spcAft>
                <a:spcPts val="0"/>
              </a:spcAft>
              <a:buClr>
                <a:schemeClr val="dk1"/>
              </a:buClr>
              <a:buSzPts val="1100"/>
              <a:buFont typeface="Arial"/>
              <a:buNone/>
            </a:pPr>
            <a:r>
              <a:rPr lang="fr" sz="1200">
                <a:solidFill>
                  <a:schemeClr val="dk1"/>
                </a:solidFill>
              </a:rPr>
              <a:t>- une formation en ligne avec une formatrice en visio-conférence</a:t>
            </a:r>
            <a:endParaRPr sz="1200">
              <a:solidFill>
                <a:schemeClr val="dk1"/>
              </a:solidFill>
            </a:endParaRPr>
          </a:p>
          <a:p>
            <a:pPr indent="0" lvl="0" marL="0" rtl="0" algn="l">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fr" sz="1200">
                <a:solidFill>
                  <a:schemeClr val="dk1"/>
                </a:solidFill>
              </a:rPr>
              <a:t>A savoir : il est possible de se faire payer sa formation prothésiste ongulaire, lire les financements possibles selon votre situation</a:t>
            </a:r>
            <a:endParaRPr sz="1200">
              <a:solidFill>
                <a:schemeClr val="dk1"/>
              </a:solidFill>
            </a:endParaRPr>
          </a:p>
          <a:p>
            <a:pPr indent="0" lvl="0" marL="0" rtl="0" algn="l">
              <a:spcBef>
                <a:spcPts val="0"/>
              </a:spcBef>
              <a:spcAft>
                <a:spcPts val="0"/>
              </a:spcAft>
              <a:buClr>
                <a:schemeClr val="dk1"/>
              </a:buClr>
              <a:buSzPts val="1100"/>
              <a:buFont typeface="Arial"/>
              <a:buNone/>
            </a:pPr>
            <a:r>
              <a:rPr lang="fr" sz="1200" u="sng">
                <a:solidFill>
                  <a:srgbClr val="1155CC"/>
                </a:solidFill>
                <a:hlinkClick r:id="rId4"/>
              </a:rPr>
              <a:t>https://www.forumongles.fr/viewtopic.php?f=11&amp;t=227</a:t>
            </a:r>
            <a:endParaRPr sz="1200">
              <a:solidFill>
                <a:schemeClr val="dk1"/>
              </a:solidFill>
            </a:endParaRPr>
          </a:p>
          <a:p>
            <a:pPr indent="0" lvl="0" marL="0" rtl="0" algn="l">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fr" sz="1200">
                <a:solidFill>
                  <a:schemeClr val="dk1"/>
                </a:solidFill>
              </a:rPr>
              <a:t>Les financements pour devenir prothésiste ongulaire sont Pôle-emploi, CPF, FACEA etc...</a:t>
            </a:r>
            <a:endParaRPr sz="1200">
              <a:solidFill>
                <a:schemeClr val="dk1"/>
              </a:solidFill>
            </a:endParaRPr>
          </a:p>
          <a:p>
            <a:pPr indent="0" lvl="0" marL="0" rtl="0" algn="l">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None/>
            </a:pPr>
            <a:r>
              <a:rPr lang="fr" sz="1200">
                <a:solidFill>
                  <a:schemeClr val="dk1"/>
                </a:solidFill>
              </a:rPr>
              <a:t> il est possible de s'installer sans formation, il n'y a pas besoin d'être esthéticienne pour devenir prothésiste ongulaire mais c'est fortement conseillé.</a:t>
            </a:r>
            <a:endParaRPr sz="1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fr"/>
              <a:t>Etape 2</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fr">
                <a:solidFill>
                  <a:schemeClr val="dk1"/>
                </a:solidFill>
              </a:rPr>
              <a:t>S'inscrire en auto-entrepreneur, c'est gratuit sur le site officiel </a:t>
            </a:r>
            <a:r>
              <a:rPr lang="fr" u="sng">
                <a:solidFill>
                  <a:srgbClr val="1155CC"/>
                </a:solidFill>
                <a:hlinkClick r:id="rId3"/>
              </a:rPr>
              <a:t>https://www.service-public.fr/</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fr">
                <a:solidFill>
                  <a:schemeClr val="dk1"/>
                </a:solidFill>
              </a:rPr>
              <a:t>A savoir : lire les pièges à éviter inscription auto-entrepreneur : </a:t>
            </a:r>
            <a:r>
              <a:rPr lang="fr" u="sng">
                <a:solidFill>
                  <a:srgbClr val="1155CC"/>
                </a:solidFill>
                <a:hlinkClick r:id="rId4"/>
              </a:rPr>
              <a:t>https://www.forumongles.fr/viewtopic.php?f=14&amp;t=268</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fr"/>
              <a:t>Etape 3</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fr" sz="1100">
                <a:solidFill>
                  <a:schemeClr val="dk1"/>
                </a:solidFill>
              </a:rPr>
              <a:t>Etape 3 :</a:t>
            </a:r>
            <a:endParaRPr b="1"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Recevoir ses clients soit :</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 dans sa maison dans une pièce, ou dans une maisonnette dans le jardin, ou dans le garage, ou dans une caravane ou un camion</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(voir mes articles 3 nailstrucks en France </a:t>
            </a:r>
            <a:r>
              <a:rPr lang="fr" sz="1100" u="sng">
                <a:solidFill>
                  <a:srgbClr val="1155CC"/>
                </a:solidFill>
                <a:hlinkClick r:id="rId3"/>
              </a:rPr>
              <a:t>https://www.forumongles.fr/viewtopic.php?f=10&amp;t=562&amp;p=1895</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 et une maison en bois dans son jardin </a:t>
            </a:r>
            <a:r>
              <a:rPr lang="fr" sz="1100" u="sng">
                <a:solidFill>
                  <a:srgbClr val="1155CC"/>
                </a:solidFill>
                <a:hlinkClick r:id="rId4"/>
              </a:rPr>
              <a:t>https://www.forumongles.fr/viewtopic.php?f=10&amp;t=618&amp;p=2052</a:t>
            </a:r>
            <a:r>
              <a:rPr lang="fr" sz="1100">
                <a:solidFill>
                  <a:schemeClr val="dk1"/>
                </a:solidFill>
              </a:rPr>
              <a:t> )</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 dans un local (prévoir un loyer) (voir les coins ongles et les salons de nos membres en cliquant ici </a:t>
            </a:r>
            <a:r>
              <a:rPr lang="fr" sz="1100" u="sng">
                <a:solidFill>
                  <a:srgbClr val="1155CC"/>
                </a:solidFill>
                <a:hlinkClick r:id="rId5"/>
              </a:rPr>
              <a:t>https://www.forumongles.fr/viewtopic.php?f=10&amp;t=561</a:t>
            </a:r>
            <a:r>
              <a:rPr lang="fr" sz="1100">
                <a:solidFill>
                  <a:schemeClr val="dk1"/>
                </a:solidFill>
              </a:rPr>
              <a:t>  )</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 ou se déplacer et aller faire les ongles chez les clients à domicile</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 imprimer et lire mon guide gratuit PDF "8 méthodes pour avoir des clientes quand tu es prothésiste ongulaire" en cliquant ici </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u="sng">
                <a:solidFill>
                  <a:srgbClr val="1155CC"/>
                </a:solidFill>
                <a:hlinkClick r:id="rId6"/>
              </a:rPr>
              <a:t>https://www.forumongles.fr/8-methodes-pour-avoir-des-clientes-quand-tu-es-prothesiste-ongulaire.pdf</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A savoir : Dans tous les cas, mieux vaut s'inscrire sur l'annuaire des prothésistes ongulaires pour se faire connaître </a:t>
            </a:r>
            <a:r>
              <a:rPr lang="fr" sz="1100" u="sng">
                <a:solidFill>
                  <a:srgbClr val="1155CC"/>
                </a:solidFill>
                <a:hlinkClick r:id="rId7"/>
              </a:rPr>
              <a:t>https://annuaire.forumongles.fr</a:t>
            </a:r>
            <a:endParaRPr sz="1100">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7"/>
          <p:cNvSpPr txBox="1"/>
          <p:nvPr>
            <p:ph idx="1" type="body"/>
          </p:nvPr>
        </p:nvSpPr>
        <p:spPr>
          <a:xfrm>
            <a:off x="311700" y="255050"/>
            <a:ext cx="8520600" cy="43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fr" sz="1100">
                <a:solidFill>
                  <a:schemeClr val="dk1"/>
                </a:solidFill>
              </a:rPr>
              <a:t>Mon article "Comment devenir prothésiste ongulaire" est terminé.</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J'espère qu'il vous aidera.</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N'hésitez pas à lire les centaines d'interviews de nos membres prothésistes ongulaires en cliquant ici</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u="sng">
                <a:solidFill>
                  <a:srgbClr val="1155CC"/>
                </a:solidFill>
                <a:hlinkClick r:id="rId3"/>
              </a:rPr>
              <a:t>https://www.forumongles.fr/viewforum.php?f=12</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Elles donnent des conseils sur les marques de gel etc, elles expliquent quelles formations elles ont faite etc !</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Vous pouvez même leur envoyer un message privé.</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Inscrivez-vous sur ce forum en cliquant sur inscription en haut à droite, c'est gratuit et vous recevrez la newsletter pour rester au courant des dernières infos. De plus, en étant membre vous pourrez poser des questions personnalisées sur le forum pour savoir comment devenir prothésiste ongulaire, et on vous répondra.</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Participez aussi au concours gratuit en ligne Miss Ongles organisé par ForumOngles.fr pour gagner diplome et cadeaux et pour vous challenger !</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Le métier de prothésiste ongulaire est en plein boom, bon courage !</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Isabelle Jervaise</a:t>
            </a:r>
            <a:endParaRPr sz="1100">
              <a:solidFill>
                <a:schemeClr val="dk1"/>
              </a:solidFill>
            </a:endParaRPr>
          </a:p>
          <a:p>
            <a:pPr indent="0" lvl="0" marL="0" rtl="0" algn="l">
              <a:spcBef>
                <a:spcPts val="0"/>
              </a:spcBef>
              <a:spcAft>
                <a:spcPts val="0"/>
              </a:spcAft>
              <a:buClr>
                <a:schemeClr val="dk1"/>
              </a:buClr>
              <a:buSzPts val="1100"/>
              <a:buFont typeface="Arial"/>
              <a:buNone/>
            </a:pPr>
            <a:r>
              <a:rPr lang="fr" sz="1100">
                <a:solidFill>
                  <a:schemeClr val="dk1"/>
                </a:solidFill>
              </a:rPr>
              <a:t>Fondatrice </a:t>
            </a:r>
            <a:r>
              <a:rPr lang="fr" sz="1100" u="sng">
                <a:solidFill>
                  <a:srgbClr val="1155CC"/>
                </a:solidFill>
                <a:hlinkClick r:id="rId4"/>
              </a:rPr>
              <a:t>https://www.forumongles.fr</a:t>
            </a:r>
            <a:endParaRPr sz="1100">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